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11" r:id="rId6"/>
    <p:sldId id="309" r:id="rId7"/>
    <p:sldId id="276" r:id="rId8"/>
    <p:sldId id="277" r:id="rId9"/>
    <p:sldId id="274" r:id="rId10"/>
    <p:sldId id="308" r:id="rId11"/>
    <p:sldId id="312" r:id="rId12"/>
    <p:sldId id="278" r:id="rId13"/>
    <p:sldId id="31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60" y="102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EF1CF-2DDB-485A-99D6-E6B181F96A7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34B0D5-ADE6-4C35-B302-CDE9E3CBD7FE}">
      <dgm:prSet custT="1"/>
      <dgm:spPr/>
      <dgm:t>
        <a:bodyPr/>
        <a:lstStyle/>
        <a:p>
          <a:r>
            <a:rPr lang="en-US" sz="1600" b="0" i="0" dirty="0"/>
            <a:t>* Inter-Integrated Circuit Bus</a:t>
          </a:r>
          <a:endParaRPr lang="en-US" sz="1600" dirty="0"/>
        </a:p>
      </dgm:t>
    </dgm:pt>
    <dgm:pt modelId="{3447FEF7-E3EC-4ADB-BC0D-97E7DD009D4F}" type="parTrans" cxnId="{53F2F6C8-F862-4110-9F90-8124DCD0CB6C}">
      <dgm:prSet/>
      <dgm:spPr/>
      <dgm:t>
        <a:bodyPr/>
        <a:lstStyle/>
        <a:p>
          <a:endParaRPr lang="en-US"/>
        </a:p>
      </dgm:t>
    </dgm:pt>
    <dgm:pt modelId="{43A1D988-7C46-4F14-83B2-6BF55B55A637}" type="sibTrans" cxnId="{53F2F6C8-F862-4110-9F90-8124DCD0CB6C}">
      <dgm:prSet/>
      <dgm:spPr/>
      <dgm:t>
        <a:bodyPr/>
        <a:lstStyle/>
        <a:p>
          <a:endParaRPr lang="en-US"/>
        </a:p>
      </dgm:t>
    </dgm:pt>
    <dgm:pt modelId="{3C9CDA4F-4530-437D-A512-C8CD7AC49642}">
      <dgm:prSet custT="1"/>
      <dgm:spPr/>
      <dgm:t>
        <a:bodyPr/>
        <a:lstStyle/>
        <a:p>
          <a:r>
            <a:rPr lang="en-US" sz="1600" b="0" i="0" dirty="0"/>
            <a:t>* A method of exchanging serial data between two or more devices.</a:t>
          </a:r>
          <a:endParaRPr lang="en-US" sz="1600" dirty="0"/>
        </a:p>
      </dgm:t>
    </dgm:pt>
    <dgm:pt modelId="{CB2637BA-3270-4A28-B6A4-493C2619D3C6}" type="parTrans" cxnId="{19CC4F4F-3E57-4913-86BA-D854E8981FBD}">
      <dgm:prSet/>
      <dgm:spPr/>
      <dgm:t>
        <a:bodyPr/>
        <a:lstStyle/>
        <a:p>
          <a:endParaRPr lang="en-US"/>
        </a:p>
      </dgm:t>
    </dgm:pt>
    <dgm:pt modelId="{2792135E-9836-4AB6-8486-E1021887800F}" type="sibTrans" cxnId="{19CC4F4F-3E57-4913-86BA-D854E8981FBD}">
      <dgm:prSet/>
      <dgm:spPr/>
      <dgm:t>
        <a:bodyPr/>
        <a:lstStyle/>
        <a:p>
          <a:endParaRPr lang="en-US"/>
        </a:p>
      </dgm:t>
    </dgm:pt>
    <dgm:pt modelId="{E18E07D0-0DCD-4461-83A8-E5123C5EB570}">
      <dgm:prSet custT="1"/>
      <dgm:spPr/>
      <dgm:t>
        <a:bodyPr/>
        <a:lstStyle/>
        <a:p>
          <a:r>
            <a:rPr lang="en-US" sz="1600" b="0" i="0" dirty="0"/>
            <a:t>* Consists of one bus “Master” and one or more bus “Slaves”</a:t>
          </a:r>
          <a:endParaRPr lang="en-US" sz="1600" dirty="0"/>
        </a:p>
      </dgm:t>
    </dgm:pt>
    <dgm:pt modelId="{4F7117F3-06F0-4203-B41D-5F64FF82C903}" type="parTrans" cxnId="{C8D3243F-9DAA-4CCD-986D-6662436BD7AC}">
      <dgm:prSet/>
      <dgm:spPr/>
      <dgm:t>
        <a:bodyPr/>
        <a:lstStyle/>
        <a:p>
          <a:endParaRPr lang="en-US"/>
        </a:p>
      </dgm:t>
    </dgm:pt>
    <dgm:pt modelId="{0C9A5D95-BA6C-4FCD-B9F7-476B248AC788}" type="sibTrans" cxnId="{C8D3243F-9DAA-4CCD-986D-6662436BD7AC}">
      <dgm:prSet/>
      <dgm:spPr/>
      <dgm:t>
        <a:bodyPr/>
        <a:lstStyle/>
        <a:p>
          <a:endParaRPr lang="en-US"/>
        </a:p>
      </dgm:t>
    </dgm:pt>
    <dgm:pt modelId="{42607A49-E76B-450D-83C3-322F0B67E4E3}">
      <dgm:prSet custT="1"/>
      <dgm:spPr/>
      <dgm:t>
        <a:bodyPr/>
        <a:lstStyle/>
        <a:p>
          <a:r>
            <a:rPr lang="en-US" sz="1600" b="0" i="0" dirty="0"/>
            <a:t>The bus uses four connections:</a:t>
          </a:r>
          <a:endParaRPr lang="en-US" sz="1600" dirty="0"/>
        </a:p>
      </dgm:t>
    </dgm:pt>
    <dgm:pt modelId="{D5746EDE-6DF7-45C6-837D-53687EED971C}" type="parTrans" cxnId="{E3A35706-A435-428F-9D9B-3A17350918BC}">
      <dgm:prSet/>
      <dgm:spPr/>
      <dgm:t>
        <a:bodyPr/>
        <a:lstStyle/>
        <a:p>
          <a:endParaRPr lang="en-US"/>
        </a:p>
      </dgm:t>
    </dgm:pt>
    <dgm:pt modelId="{5E26CCF8-7CA2-48AE-8ADE-0B4691A0640A}" type="sibTrans" cxnId="{E3A35706-A435-428F-9D9B-3A17350918BC}">
      <dgm:prSet/>
      <dgm:spPr/>
      <dgm:t>
        <a:bodyPr/>
        <a:lstStyle/>
        <a:p>
          <a:endParaRPr lang="en-US"/>
        </a:p>
      </dgm:t>
    </dgm:pt>
    <dgm:pt modelId="{9981C6C5-623B-4EE1-84F1-D639B32DF1AA}">
      <dgm:prSet custT="1"/>
      <dgm:spPr/>
      <dgm:t>
        <a:bodyPr/>
        <a:lstStyle/>
        <a:p>
          <a:r>
            <a:rPr lang="en-US" sz="1600" b="1" i="0" dirty="0"/>
            <a:t>1.SDA</a:t>
          </a:r>
          <a:r>
            <a:rPr lang="en-US" sz="1600" b="0" i="0" dirty="0"/>
            <a:t> – the serial data line</a:t>
          </a:r>
          <a:endParaRPr lang="en-US" sz="1600" dirty="0"/>
        </a:p>
      </dgm:t>
    </dgm:pt>
    <dgm:pt modelId="{41F348D0-3424-4D23-BF63-D7F3D4F4136F}" type="parTrans" cxnId="{748B5FFE-741D-4E50-987D-71B7E844307E}">
      <dgm:prSet/>
      <dgm:spPr/>
      <dgm:t>
        <a:bodyPr/>
        <a:lstStyle/>
        <a:p>
          <a:endParaRPr lang="en-US"/>
        </a:p>
      </dgm:t>
    </dgm:pt>
    <dgm:pt modelId="{D9DBCCFC-B860-4C8C-98B0-67E2DB64BE1D}" type="sibTrans" cxnId="{748B5FFE-741D-4E50-987D-71B7E844307E}">
      <dgm:prSet/>
      <dgm:spPr/>
      <dgm:t>
        <a:bodyPr/>
        <a:lstStyle/>
        <a:p>
          <a:endParaRPr lang="en-US"/>
        </a:p>
      </dgm:t>
    </dgm:pt>
    <dgm:pt modelId="{93A19F9B-2AB0-4A85-97A3-1919F073C127}">
      <dgm:prSet custT="1"/>
      <dgm:spPr/>
      <dgm:t>
        <a:bodyPr/>
        <a:lstStyle/>
        <a:p>
          <a:r>
            <a:rPr lang="en-US" sz="1600" b="1" i="0" dirty="0"/>
            <a:t>2.SCL</a:t>
          </a:r>
          <a:r>
            <a:rPr lang="en-US" sz="1600" b="0" i="0" dirty="0"/>
            <a:t> – The clock line</a:t>
          </a:r>
          <a:endParaRPr lang="en-US" sz="1600" dirty="0"/>
        </a:p>
      </dgm:t>
    </dgm:pt>
    <dgm:pt modelId="{E9E2BCAA-1FBD-4EDC-8BF8-50BAA4C1FCE8}" type="parTrans" cxnId="{41DC2EBE-5004-4CE7-9A98-3F7A9C987626}">
      <dgm:prSet/>
      <dgm:spPr/>
      <dgm:t>
        <a:bodyPr/>
        <a:lstStyle/>
        <a:p>
          <a:endParaRPr lang="en-US"/>
        </a:p>
      </dgm:t>
    </dgm:pt>
    <dgm:pt modelId="{5A75A533-2A58-4FB7-A84A-8465CB090804}" type="sibTrans" cxnId="{41DC2EBE-5004-4CE7-9A98-3F7A9C987626}">
      <dgm:prSet/>
      <dgm:spPr/>
      <dgm:t>
        <a:bodyPr/>
        <a:lstStyle/>
        <a:p>
          <a:endParaRPr lang="en-US"/>
        </a:p>
      </dgm:t>
    </dgm:pt>
    <dgm:pt modelId="{793A76B6-2E90-4DEA-B2D3-20AF3FB05698}">
      <dgm:prSet custT="1"/>
      <dgm:spPr/>
      <dgm:t>
        <a:bodyPr/>
        <a:lstStyle/>
        <a:p>
          <a:r>
            <a:rPr lang="en-US" sz="1600" b="1" i="0" dirty="0"/>
            <a:t>3.VCC</a:t>
          </a:r>
          <a:endParaRPr lang="en-US" sz="1600" dirty="0"/>
        </a:p>
      </dgm:t>
    </dgm:pt>
    <dgm:pt modelId="{D0C4D694-B09C-411D-A6B7-4D9CAB0DF7D8}" type="parTrans" cxnId="{AB893CD8-DF05-479A-B53C-594E426565A2}">
      <dgm:prSet/>
      <dgm:spPr/>
      <dgm:t>
        <a:bodyPr/>
        <a:lstStyle/>
        <a:p>
          <a:endParaRPr lang="en-US"/>
        </a:p>
      </dgm:t>
    </dgm:pt>
    <dgm:pt modelId="{3DAB23D5-6D93-4A54-BA95-6E0C35F14C2A}" type="sibTrans" cxnId="{AB893CD8-DF05-479A-B53C-594E426565A2}">
      <dgm:prSet/>
      <dgm:spPr/>
      <dgm:t>
        <a:bodyPr/>
        <a:lstStyle/>
        <a:p>
          <a:endParaRPr lang="en-US"/>
        </a:p>
      </dgm:t>
    </dgm:pt>
    <dgm:pt modelId="{A7170AA6-C512-4B99-9156-832EC0009D28}">
      <dgm:prSet custT="1"/>
      <dgm:spPr/>
      <dgm:t>
        <a:bodyPr/>
        <a:lstStyle/>
        <a:p>
          <a:r>
            <a:rPr lang="en-US" sz="1600" b="1" i="0" dirty="0"/>
            <a:t>4.GND</a:t>
          </a:r>
          <a:endParaRPr lang="en-US" sz="1600" dirty="0"/>
        </a:p>
      </dgm:t>
    </dgm:pt>
    <dgm:pt modelId="{EF328B5A-091E-4A51-BC16-D154D63FB1DA}" type="parTrans" cxnId="{084FB781-1F2C-4AFD-A046-44728D73C5CD}">
      <dgm:prSet/>
      <dgm:spPr/>
      <dgm:t>
        <a:bodyPr/>
        <a:lstStyle/>
        <a:p>
          <a:endParaRPr lang="en-US"/>
        </a:p>
      </dgm:t>
    </dgm:pt>
    <dgm:pt modelId="{A1FC6E16-FBA3-4B0A-882C-8A4A0DD8A255}" type="sibTrans" cxnId="{084FB781-1F2C-4AFD-A046-44728D73C5CD}">
      <dgm:prSet/>
      <dgm:spPr/>
      <dgm:t>
        <a:bodyPr/>
        <a:lstStyle/>
        <a:p>
          <a:endParaRPr lang="en-US"/>
        </a:p>
      </dgm:t>
    </dgm:pt>
    <dgm:pt modelId="{E56CDFEB-E570-4712-AE9D-F8311F0FE26B}" type="pres">
      <dgm:prSet presAssocID="{D94EF1CF-2DDB-485A-99D6-E6B181F96A74}" presName="vert0" presStyleCnt="0">
        <dgm:presLayoutVars>
          <dgm:dir/>
          <dgm:animOne val="branch"/>
          <dgm:animLvl val="lvl"/>
        </dgm:presLayoutVars>
      </dgm:prSet>
      <dgm:spPr/>
    </dgm:pt>
    <dgm:pt modelId="{4AEE0B0B-3B68-40E6-BCF0-F4F271E08D7C}" type="pres">
      <dgm:prSet presAssocID="{3334B0D5-ADE6-4C35-B302-CDE9E3CBD7FE}" presName="thickLine" presStyleLbl="alignNode1" presStyleIdx="0" presStyleCnt="8"/>
      <dgm:spPr/>
    </dgm:pt>
    <dgm:pt modelId="{8B1D552C-0509-4539-943F-DDFEEC0AD5CD}" type="pres">
      <dgm:prSet presAssocID="{3334B0D5-ADE6-4C35-B302-CDE9E3CBD7FE}" presName="horz1" presStyleCnt="0"/>
      <dgm:spPr/>
    </dgm:pt>
    <dgm:pt modelId="{D0D38869-75B5-4B27-9667-5D9D96F82EC7}" type="pres">
      <dgm:prSet presAssocID="{3334B0D5-ADE6-4C35-B302-CDE9E3CBD7FE}" presName="tx1" presStyleLbl="revTx" presStyleIdx="0" presStyleCnt="8"/>
      <dgm:spPr/>
    </dgm:pt>
    <dgm:pt modelId="{1C905C64-9A75-4124-A97B-443233DFF9F1}" type="pres">
      <dgm:prSet presAssocID="{3334B0D5-ADE6-4C35-B302-CDE9E3CBD7FE}" presName="vert1" presStyleCnt="0"/>
      <dgm:spPr/>
    </dgm:pt>
    <dgm:pt modelId="{464C21F5-51B0-4F7E-9F7D-9A33B5B07FE7}" type="pres">
      <dgm:prSet presAssocID="{3C9CDA4F-4530-437D-A512-C8CD7AC49642}" presName="thickLine" presStyleLbl="alignNode1" presStyleIdx="1" presStyleCnt="8"/>
      <dgm:spPr/>
    </dgm:pt>
    <dgm:pt modelId="{C629E4BA-886D-4DB1-92BD-2DB46090AA17}" type="pres">
      <dgm:prSet presAssocID="{3C9CDA4F-4530-437D-A512-C8CD7AC49642}" presName="horz1" presStyleCnt="0"/>
      <dgm:spPr/>
    </dgm:pt>
    <dgm:pt modelId="{98CEBFAD-DF95-4411-87DA-B3EEF1164010}" type="pres">
      <dgm:prSet presAssocID="{3C9CDA4F-4530-437D-A512-C8CD7AC49642}" presName="tx1" presStyleLbl="revTx" presStyleIdx="1" presStyleCnt="8"/>
      <dgm:spPr/>
    </dgm:pt>
    <dgm:pt modelId="{BB6A8DB6-8519-4A66-B834-1FDF2BD96AFF}" type="pres">
      <dgm:prSet presAssocID="{3C9CDA4F-4530-437D-A512-C8CD7AC49642}" presName="vert1" presStyleCnt="0"/>
      <dgm:spPr/>
    </dgm:pt>
    <dgm:pt modelId="{E208DBD5-9D10-4AD0-B5E5-2EF09E6143EE}" type="pres">
      <dgm:prSet presAssocID="{E18E07D0-0DCD-4461-83A8-E5123C5EB570}" presName="thickLine" presStyleLbl="alignNode1" presStyleIdx="2" presStyleCnt="8"/>
      <dgm:spPr/>
    </dgm:pt>
    <dgm:pt modelId="{CE3718E7-42CC-46C6-B3FA-F9419E6A593F}" type="pres">
      <dgm:prSet presAssocID="{E18E07D0-0DCD-4461-83A8-E5123C5EB570}" presName="horz1" presStyleCnt="0"/>
      <dgm:spPr/>
    </dgm:pt>
    <dgm:pt modelId="{40CD12E9-D31D-42D3-BA66-FBEA8A34F10B}" type="pres">
      <dgm:prSet presAssocID="{E18E07D0-0DCD-4461-83A8-E5123C5EB570}" presName="tx1" presStyleLbl="revTx" presStyleIdx="2" presStyleCnt="8"/>
      <dgm:spPr/>
    </dgm:pt>
    <dgm:pt modelId="{64F6B176-C613-46E1-A42E-90563621ABA9}" type="pres">
      <dgm:prSet presAssocID="{E18E07D0-0DCD-4461-83A8-E5123C5EB570}" presName="vert1" presStyleCnt="0"/>
      <dgm:spPr/>
    </dgm:pt>
    <dgm:pt modelId="{8B8EAEDD-BC43-4B52-97C7-53EC24B9AD4B}" type="pres">
      <dgm:prSet presAssocID="{42607A49-E76B-450D-83C3-322F0B67E4E3}" presName="thickLine" presStyleLbl="alignNode1" presStyleIdx="3" presStyleCnt="8"/>
      <dgm:spPr/>
    </dgm:pt>
    <dgm:pt modelId="{6546B1B6-5A41-49FD-A658-6C83A6311210}" type="pres">
      <dgm:prSet presAssocID="{42607A49-E76B-450D-83C3-322F0B67E4E3}" presName="horz1" presStyleCnt="0"/>
      <dgm:spPr/>
    </dgm:pt>
    <dgm:pt modelId="{3222FE64-CE01-4E88-A478-07591B0CF2DE}" type="pres">
      <dgm:prSet presAssocID="{42607A49-E76B-450D-83C3-322F0B67E4E3}" presName="tx1" presStyleLbl="revTx" presStyleIdx="3" presStyleCnt="8"/>
      <dgm:spPr/>
    </dgm:pt>
    <dgm:pt modelId="{E5CB921E-1B31-412C-8981-8CE0A3B26E31}" type="pres">
      <dgm:prSet presAssocID="{42607A49-E76B-450D-83C3-322F0B67E4E3}" presName="vert1" presStyleCnt="0"/>
      <dgm:spPr/>
    </dgm:pt>
    <dgm:pt modelId="{C4190915-6440-4E4E-A72C-8CE8D7BCE695}" type="pres">
      <dgm:prSet presAssocID="{9981C6C5-623B-4EE1-84F1-D639B32DF1AA}" presName="thickLine" presStyleLbl="alignNode1" presStyleIdx="4" presStyleCnt="8"/>
      <dgm:spPr/>
    </dgm:pt>
    <dgm:pt modelId="{9F23C789-E338-4F99-823E-DCA9CD9028FD}" type="pres">
      <dgm:prSet presAssocID="{9981C6C5-623B-4EE1-84F1-D639B32DF1AA}" presName="horz1" presStyleCnt="0"/>
      <dgm:spPr/>
    </dgm:pt>
    <dgm:pt modelId="{D8F71E62-5880-4DC6-8C4A-CD2B7326DB34}" type="pres">
      <dgm:prSet presAssocID="{9981C6C5-623B-4EE1-84F1-D639B32DF1AA}" presName="tx1" presStyleLbl="revTx" presStyleIdx="4" presStyleCnt="8"/>
      <dgm:spPr/>
    </dgm:pt>
    <dgm:pt modelId="{8D86FE6C-1848-4ED0-AD55-FCEECBCF4604}" type="pres">
      <dgm:prSet presAssocID="{9981C6C5-623B-4EE1-84F1-D639B32DF1AA}" presName="vert1" presStyleCnt="0"/>
      <dgm:spPr/>
    </dgm:pt>
    <dgm:pt modelId="{E48E4F22-0D69-4974-864C-5F0289FBB793}" type="pres">
      <dgm:prSet presAssocID="{93A19F9B-2AB0-4A85-97A3-1919F073C127}" presName="thickLine" presStyleLbl="alignNode1" presStyleIdx="5" presStyleCnt="8"/>
      <dgm:spPr/>
    </dgm:pt>
    <dgm:pt modelId="{A3A18786-2533-4EA7-88DE-6D3A743306C2}" type="pres">
      <dgm:prSet presAssocID="{93A19F9B-2AB0-4A85-97A3-1919F073C127}" presName="horz1" presStyleCnt="0"/>
      <dgm:spPr/>
    </dgm:pt>
    <dgm:pt modelId="{007EC89D-225D-48FA-8F2A-0DC6EF81D42D}" type="pres">
      <dgm:prSet presAssocID="{93A19F9B-2AB0-4A85-97A3-1919F073C127}" presName="tx1" presStyleLbl="revTx" presStyleIdx="5" presStyleCnt="8"/>
      <dgm:spPr/>
    </dgm:pt>
    <dgm:pt modelId="{411A7AAC-4A89-473B-AEE0-F6EED978A9C0}" type="pres">
      <dgm:prSet presAssocID="{93A19F9B-2AB0-4A85-97A3-1919F073C127}" presName="vert1" presStyleCnt="0"/>
      <dgm:spPr/>
    </dgm:pt>
    <dgm:pt modelId="{D5E71A94-67B9-40E2-9229-9BB64E400ECF}" type="pres">
      <dgm:prSet presAssocID="{793A76B6-2E90-4DEA-B2D3-20AF3FB05698}" presName="thickLine" presStyleLbl="alignNode1" presStyleIdx="6" presStyleCnt="8"/>
      <dgm:spPr/>
    </dgm:pt>
    <dgm:pt modelId="{C07F6702-984E-4026-A4CE-EED215C52512}" type="pres">
      <dgm:prSet presAssocID="{793A76B6-2E90-4DEA-B2D3-20AF3FB05698}" presName="horz1" presStyleCnt="0"/>
      <dgm:spPr/>
    </dgm:pt>
    <dgm:pt modelId="{E3312960-89AB-431A-A52F-AA7EDD3FBBA7}" type="pres">
      <dgm:prSet presAssocID="{793A76B6-2E90-4DEA-B2D3-20AF3FB05698}" presName="tx1" presStyleLbl="revTx" presStyleIdx="6" presStyleCnt="8"/>
      <dgm:spPr/>
    </dgm:pt>
    <dgm:pt modelId="{08E21A9F-FD0C-49AF-9128-93DB452F80E4}" type="pres">
      <dgm:prSet presAssocID="{793A76B6-2E90-4DEA-B2D3-20AF3FB05698}" presName="vert1" presStyleCnt="0"/>
      <dgm:spPr/>
    </dgm:pt>
    <dgm:pt modelId="{54C542E6-762D-4083-970D-4F43A746BCFE}" type="pres">
      <dgm:prSet presAssocID="{A7170AA6-C512-4B99-9156-832EC0009D28}" presName="thickLine" presStyleLbl="alignNode1" presStyleIdx="7" presStyleCnt="8"/>
      <dgm:spPr/>
    </dgm:pt>
    <dgm:pt modelId="{B9319BC6-E178-42FC-9CDE-8D25043C199D}" type="pres">
      <dgm:prSet presAssocID="{A7170AA6-C512-4B99-9156-832EC0009D28}" presName="horz1" presStyleCnt="0"/>
      <dgm:spPr/>
    </dgm:pt>
    <dgm:pt modelId="{427A2579-7E4A-45E5-B3E6-8F50FE910B98}" type="pres">
      <dgm:prSet presAssocID="{A7170AA6-C512-4B99-9156-832EC0009D28}" presName="tx1" presStyleLbl="revTx" presStyleIdx="7" presStyleCnt="8"/>
      <dgm:spPr/>
    </dgm:pt>
    <dgm:pt modelId="{C4ACDFEC-8342-46B2-859B-5CF579E3299F}" type="pres">
      <dgm:prSet presAssocID="{A7170AA6-C512-4B99-9156-832EC0009D28}" presName="vert1" presStyleCnt="0"/>
      <dgm:spPr/>
    </dgm:pt>
  </dgm:ptLst>
  <dgm:cxnLst>
    <dgm:cxn modelId="{A14A5001-4FFA-4844-B373-67B567F8BAC8}" type="presOf" srcId="{3334B0D5-ADE6-4C35-B302-CDE9E3CBD7FE}" destId="{D0D38869-75B5-4B27-9667-5D9D96F82EC7}" srcOrd="0" destOrd="0" presId="urn:microsoft.com/office/officeart/2008/layout/LinedList"/>
    <dgm:cxn modelId="{E3A35706-A435-428F-9D9B-3A17350918BC}" srcId="{D94EF1CF-2DDB-485A-99D6-E6B181F96A74}" destId="{42607A49-E76B-450D-83C3-322F0B67E4E3}" srcOrd="3" destOrd="0" parTransId="{D5746EDE-6DF7-45C6-837D-53687EED971C}" sibTransId="{5E26CCF8-7CA2-48AE-8ADE-0B4691A0640A}"/>
    <dgm:cxn modelId="{9D507D08-E71D-4760-A660-0EAD72422CC7}" type="presOf" srcId="{93A19F9B-2AB0-4A85-97A3-1919F073C127}" destId="{007EC89D-225D-48FA-8F2A-0DC6EF81D42D}" srcOrd="0" destOrd="0" presId="urn:microsoft.com/office/officeart/2008/layout/LinedList"/>
    <dgm:cxn modelId="{8DC2EF14-3D0F-47D1-B007-B686302843F6}" type="presOf" srcId="{9981C6C5-623B-4EE1-84F1-D639B32DF1AA}" destId="{D8F71E62-5880-4DC6-8C4A-CD2B7326DB34}" srcOrd="0" destOrd="0" presId="urn:microsoft.com/office/officeart/2008/layout/LinedList"/>
    <dgm:cxn modelId="{76FBD229-D21F-4028-B84C-F7636FC5A7AE}" type="presOf" srcId="{E18E07D0-0DCD-4461-83A8-E5123C5EB570}" destId="{40CD12E9-D31D-42D3-BA66-FBEA8A34F10B}" srcOrd="0" destOrd="0" presId="urn:microsoft.com/office/officeart/2008/layout/LinedList"/>
    <dgm:cxn modelId="{C8D3243F-9DAA-4CCD-986D-6662436BD7AC}" srcId="{D94EF1CF-2DDB-485A-99D6-E6B181F96A74}" destId="{E18E07D0-0DCD-4461-83A8-E5123C5EB570}" srcOrd="2" destOrd="0" parTransId="{4F7117F3-06F0-4203-B41D-5F64FF82C903}" sibTransId="{0C9A5D95-BA6C-4FCD-B9F7-476B248AC788}"/>
    <dgm:cxn modelId="{B9AC3346-ACF6-41FF-AFB3-CAC8E0602A02}" type="presOf" srcId="{3C9CDA4F-4530-437D-A512-C8CD7AC49642}" destId="{98CEBFAD-DF95-4411-87DA-B3EEF1164010}" srcOrd="0" destOrd="0" presId="urn:microsoft.com/office/officeart/2008/layout/LinedList"/>
    <dgm:cxn modelId="{19CC4F4F-3E57-4913-86BA-D854E8981FBD}" srcId="{D94EF1CF-2DDB-485A-99D6-E6B181F96A74}" destId="{3C9CDA4F-4530-437D-A512-C8CD7AC49642}" srcOrd="1" destOrd="0" parTransId="{CB2637BA-3270-4A28-B6A4-493C2619D3C6}" sibTransId="{2792135E-9836-4AB6-8486-E1021887800F}"/>
    <dgm:cxn modelId="{084FB781-1F2C-4AFD-A046-44728D73C5CD}" srcId="{D94EF1CF-2DDB-485A-99D6-E6B181F96A74}" destId="{A7170AA6-C512-4B99-9156-832EC0009D28}" srcOrd="7" destOrd="0" parTransId="{EF328B5A-091E-4A51-BC16-D154D63FB1DA}" sibTransId="{A1FC6E16-FBA3-4B0A-882C-8A4A0DD8A255}"/>
    <dgm:cxn modelId="{6D2AEA95-BE84-470F-96C2-67ECF5B67E47}" type="presOf" srcId="{42607A49-E76B-450D-83C3-322F0B67E4E3}" destId="{3222FE64-CE01-4E88-A478-07591B0CF2DE}" srcOrd="0" destOrd="0" presId="urn:microsoft.com/office/officeart/2008/layout/LinedList"/>
    <dgm:cxn modelId="{41DC2EBE-5004-4CE7-9A98-3F7A9C987626}" srcId="{D94EF1CF-2DDB-485A-99D6-E6B181F96A74}" destId="{93A19F9B-2AB0-4A85-97A3-1919F073C127}" srcOrd="5" destOrd="0" parTransId="{E9E2BCAA-1FBD-4EDC-8BF8-50BAA4C1FCE8}" sibTransId="{5A75A533-2A58-4FB7-A84A-8465CB090804}"/>
    <dgm:cxn modelId="{7DB674BE-59C1-477B-9AEC-CCA3E8175AEC}" type="presOf" srcId="{793A76B6-2E90-4DEA-B2D3-20AF3FB05698}" destId="{E3312960-89AB-431A-A52F-AA7EDD3FBBA7}" srcOrd="0" destOrd="0" presId="urn:microsoft.com/office/officeart/2008/layout/LinedList"/>
    <dgm:cxn modelId="{53F2F6C8-F862-4110-9F90-8124DCD0CB6C}" srcId="{D94EF1CF-2DDB-485A-99D6-E6B181F96A74}" destId="{3334B0D5-ADE6-4C35-B302-CDE9E3CBD7FE}" srcOrd="0" destOrd="0" parTransId="{3447FEF7-E3EC-4ADB-BC0D-97E7DD009D4F}" sibTransId="{43A1D988-7C46-4F14-83B2-6BF55B55A637}"/>
    <dgm:cxn modelId="{07C2ABD1-C412-410F-9139-28594A7DE854}" type="presOf" srcId="{D94EF1CF-2DDB-485A-99D6-E6B181F96A74}" destId="{E56CDFEB-E570-4712-AE9D-F8311F0FE26B}" srcOrd="0" destOrd="0" presId="urn:microsoft.com/office/officeart/2008/layout/LinedList"/>
    <dgm:cxn modelId="{AB893CD8-DF05-479A-B53C-594E426565A2}" srcId="{D94EF1CF-2DDB-485A-99D6-E6B181F96A74}" destId="{793A76B6-2E90-4DEA-B2D3-20AF3FB05698}" srcOrd="6" destOrd="0" parTransId="{D0C4D694-B09C-411D-A6B7-4D9CAB0DF7D8}" sibTransId="{3DAB23D5-6D93-4A54-BA95-6E0C35F14C2A}"/>
    <dgm:cxn modelId="{17B080EC-5C38-47D1-B16C-005E71561FD3}" type="presOf" srcId="{A7170AA6-C512-4B99-9156-832EC0009D28}" destId="{427A2579-7E4A-45E5-B3E6-8F50FE910B98}" srcOrd="0" destOrd="0" presId="urn:microsoft.com/office/officeart/2008/layout/LinedList"/>
    <dgm:cxn modelId="{748B5FFE-741D-4E50-987D-71B7E844307E}" srcId="{D94EF1CF-2DDB-485A-99D6-E6B181F96A74}" destId="{9981C6C5-623B-4EE1-84F1-D639B32DF1AA}" srcOrd="4" destOrd="0" parTransId="{41F348D0-3424-4D23-BF63-D7F3D4F4136F}" sibTransId="{D9DBCCFC-B860-4C8C-98B0-67E2DB64BE1D}"/>
    <dgm:cxn modelId="{303E2335-7667-4C0F-9C08-AB52B0E9A69D}" type="presParOf" srcId="{E56CDFEB-E570-4712-AE9D-F8311F0FE26B}" destId="{4AEE0B0B-3B68-40E6-BCF0-F4F271E08D7C}" srcOrd="0" destOrd="0" presId="urn:microsoft.com/office/officeart/2008/layout/LinedList"/>
    <dgm:cxn modelId="{93C26F75-7817-4E8C-BF93-DE97562859D2}" type="presParOf" srcId="{E56CDFEB-E570-4712-AE9D-F8311F0FE26B}" destId="{8B1D552C-0509-4539-943F-DDFEEC0AD5CD}" srcOrd="1" destOrd="0" presId="urn:microsoft.com/office/officeart/2008/layout/LinedList"/>
    <dgm:cxn modelId="{D6AABFBA-14DA-484C-861E-C2969E2357DD}" type="presParOf" srcId="{8B1D552C-0509-4539-943F-DDFEEC0AD5CD}" destId="{D0D38869-75B5-4B27-9667-5D9D96F82EC7}" srcOrd="0" destOrd="0" presId="urn:microsoft.com/office/officeart/2008/layout/LinedList"/>
    <dgm:cxn modelId="{0C00B35B-213A-49DC-B59D-BD703FC6202B}" type="presParOf" srcId="{8B1D552C-0509-4539-943F-DDFEEC0AD5CD}" destId="{1C905C64-9A75-4124-A97B-443233DFF9F1}" srcOrd="1" destOrd="0" presId="urn:microsoft.com/office/officeart/2008/layout/LinedList"/>
    <dgm:cxn modelId="{2DA8A29B-D48F-47DD-BD6E-6631A561CEB9}" type="presParOf" srcId="{E56CDFEB-E570-4712-AE9D-F8311F0FE26B}" destId="{464C21F5-51B0-4F7E-9F7D-9A33B5B07FE7}" srcOrd="2" destOrd="0" presId="urn:microsoft.com/office/officeart/2008/layout/LinedList"/>
    <dgm:cxn modelId="{7C9A9E91-A2BA-4D16-B05F-79272A9D1A4D}" type="presParOf" srcId="{E56CDFEB-E570-4712-AE9D-F8311F0FE26B}" destId="{C629E4BA-886D-4DB1-92BD-2DB46090AA17}" srcOrd="3" destOrd="0" presId="urn:microsoft.com/office/officeart/2008/layout/LinedList"/>
    <dgm:cxn modelId="{D411156F-38C9-4D9D-BE1F-7A1FFB0BA610}" type="presParOf" srcId="{C629E4BA-886D-4DB1-92BD-2DB46090AA17}" destId="{98CEBFAD-DF95-4411-87DA-B3EEF1164010}" srcOrd="0" destOrd="0" presId="urn:microsoft.com/office/officeart/2008/layout/LinedList"/>
    <dgm:cxn modelId="{0C594BF7-7BC5-4E86-B1FF-76C1372F810C}" type="presParOf" srcId="{C629E4BA-886D-4DB1-92BD-2DB46090AA17}" destId="{BB6A8DB6-8519-4A66-B834-1FDF2BD96AFF}" srcOrd="1" destOrd="0" presId="urn:microsoft.com/office/officeart/2008/layout/LinedList"/>
    <dgm:cxn modelId="{7BEC8D0D-8594-464B-8043-04E72D8E8ECB}" type="presParOf" srcId="{E56CDFEB-E570-4712-AE9D-F8311F0FE26B}" destId="{E208DBD5-9D10-4AD0-B5E5-2EF09E6143EE}" srcOrd="4" destOrd="0" presId="urn:microsoft.com/office/officeart/2008/layout/LinedList"/>
    <dgm:cxn modelId="{7744C892-0AF6-4807-A07B-8AF91F6D1C68}" type="presParOf" srcId="{E56CDFEB-E570-4712-AE9D-F8311F0FE26B}" destId="{CE3718E7-42CC-46C6-B3FA-F9419E6A593F}" srcOrd="5" destOrd="0" presId="urn:microsoft.com/office/officeart/2008/layout/LinedList"/>
    <dgm:cxn modelId="{F8EEB709-C56B-49DA-BDEA-0A0F01EE1778}" type="presParOf" srcId="{CE3718E7-42CC-46C6-B3FA-F9419E6A593F}" destId="{40CD12E9-D31D-42D3-BA66-FBEA8A34F10B}" srcOrd="0" destOrd="0" presId="urn:microsoft.com/office/officeart/2008/layout/LinedList"/>
    <dgm:cxn modelId="{8577A2C5-16DB-401F-93ED-C8343B9A8585}" type="presParOf" srcId="{CE3718E7-42CC-46C6-B3FA-F9419E6A593F}" destId="{64F6B176-C613-46E1-A42E-90563621ABA9}" srcOrd="1" destOrd="0" presId="urn:microsoft.com/office/officeart/2008/layout/LinedList"/>
    <dgm:cxn modelId="{72089260-60AA-4720-9494-2ED458659CB3}" type="presParOf" srcId="{E56CDFEB-E570-4712-AE9D-F8311F0FE26B}" destId="{8B8EAEDD-BC43-4B52-97C7-53EC24B9AD4B}" srcOrd="6" destOrd="0" presId="urn:microsoft.com/office/officeart/2008/layout/LinedList"/>
    <dgm:cxn modelId="{60550AB4-DDA5-4AE8-A9B3-5F0A7A603018}" type="presParOf" srcId="{E56CDFEB-E570-4712-AE9D-F8311F0FE26B}" destId="{6546B1B6-5A41-49FD-A658-6C83A6311210}" srcOrd="7" destOrd="0" presId="urn:microsoft.com/office/officeart/2008/layout/LinedList"/>
    <dgm:cxn modelId="{977080DA-550A-4F26-812B-5EA4604B32C0}" type="presParOf" srcId="{6546B1B6-5A41-49FD-A658-6C83A6311210}" destId="{3222FE64-CE01-4E88-A478-07591B0CF2DE}" srcOrd="0" destOrd="0" presId="urn:microsoft.com/office/officeart/2008/layout/LinedList"/>
    <dgm:cxn modelId="{636A4CBF-4F6A-447C-96FD-3B96B0B46FDB}" type="presParOf" srcId="{6546B1B6-5A41-49FD-A658-6C83A6311210}" destId="{E5CB921E-1B31-412C-8981-8CE0A3B26E31}" srcOrd="1" destOrd="0" presId="urn:microsoft.com/office/officeart/2008/layout/LinedList"/>
    <dgm:cxn modelId="{F575FD1C-A392-4E6D-AC51-3682E29AABB3}" type="presParOf" srcId="{E56CDFEB-E570-4712-AE9D-F8311F0FE26B}" destId="{C4190915-6440-4E4E-A72C-8CE8D7BCE695}" srcOrd="8" destOrd="0" presId="urn:microsoft.com/office/officeart/2008/layout/LinedList"/>
    <dgm:cxn modelId="{9F48335E-575C-4546-9EF8-7C94563E0021}" type="presParOf" srcId="{E56CDFEB-E570-4712-AE9D-F8311F0FE26B}" destId="{9F23C789-E338-4F99-823E-DCA9CD9028FD}" srcOrd="9" destOrd="0" presId="urn:microsoft.com/office/officeart/2008/layout/LinedList"/>
    <dgm:cxn modelId="{AA3C97EC-5FF4-463C-99DD-A8727B08AA05}" type="presParOf" srcId="{9F23C789-E338-4F99-823E-DCA9CD9028FD}" destId="{D8F71E62-5880-4DC6-8C4A-CD2B7326DB34}" srcOrd="0" destOrd="0" presId="urn:microsoft.com/office/officeart/2008/layout/LinedList"/>
    <dgm:cxn modelId="{EA4FB5CF-B831-483C-ADEA-D93C64455A17}" type="presParOf" srcId="{9F23C789-E338-4F99-823E-DCA9CD9028FD}" destId="{8D86FE6C-1848-4ED0-AD55-FCEECBCF4604}" srcOrd="1" destOrd="0" presId="urn:microsoft.com/office/officeart/2008/layout/LinedList"/>
    <dgm:cxn modelId="{B113F686-9F99-4DFF-B3B3-8FF54E10EA39}" type="presParOf" srcId="{E56CDFEB-E570-4712-AE9D-F8311F0FE26B}" destId="{E48E4F22-0D69-4974-864C-5F0289FBB793}" srcOrd="10" destOrd="0" presId="urn:microsoft.com/office/officeart/2008/layout/LinedList"/>
    <dgm:cxn modelId="{B9B7437A-C72E-4946-9447-5AFB7A6A31D9}" type="presParOf" srcId="{E56CDFEB-E570-4712-AE9D-F8311F0FE26B}" destId="{A3A18786-2533-4EA7-88DE-6D3A743306C2}" srcOrd="11" destOrd="0" presId="urn:microsoft.com/office/officeart/2008/layout/LinedList"/>
    <dgm:cxn modelId="{43ECF14F-340F-4B7C-B1DE-18C579E56C98}" type="presParOf" srcId="{A3A18786-2533-4EA7-88DE-6D3A743306C2}" destId="{007EC89D-225D-48FA-8F2A-0DC6EF81D42D}" srcOrd="0" destOrd="0" presId="urn:microsoft.com/office/officeart/2008/layout/LinedList"/>
    <dgm:cxn modelId="{3D2508A7-C1CE-4DE2-A734-807C4C41383C}" type="presParOf" srcId="{A3A18786-2533-4EA7-88DE-6D3A743306C2}" destId="{411A7AAC-4A89-473B-AEE0-F6EED978A9C0}" srcOrd="1" destOrd="0" presId="urn:microsoft.com/office/officeart/2008/layout/LinedList"/>
    <dgm:cxn modelId="{9BDF1D33-9EF2-473F-BDF2-C86557BC4A70}" type="presParOf" srcId="{E56CDFEB-E570-4712-AE9D-F8311F0FE26B}" destId="{D5E71A94-67B9-40E2-9229-9BB64E400ECF}" srcOrd="12" destOrd="0" presId="urn:microsoft.com/office/officeart/2008/layout/LinedList"/>
    <dgm:cxn modelId="{846F95D9-C08E-44B9-A785-62E070327446}" type="presParOf" srcId="{E56CDFEB-E570-4712-AE9D-F8311F0FE26B}" destId="{C07F6702-984E-4026-A4CE-EED215C52512}" srcOrd="13" destOrd="0" presId="urn:microsoft.com/office/officeart/2008/layout/LinedList"/>
    <dgm:cxn modelId="{91F41F87-3711-4A95-BB41-A60F82FCD863}" type="presParOf" srcId="{C07F6702-984E-4026-A4CE-EED215C52512}" destId="{E3312960-89AB-431A-A52F-AA7EDD3FBBA7}" srcOrd="0" destOrd="0" presId="urn:microsoft.com/office/officeart/2008/layout/LinedList"/>
    <dgm:cxn modelId="{EE9EC31E-E5B6-4EDD-B804-2B8190509F43}" type="presParOf" srcId="{C07F6702-984E-4026-A4CE-EED215C52512}" destId="{08E21A9F-FD0C-49AF-9128-93DB452F80E4}" srcOrd="1" destOrd="0" presId="urn:microsoft.com/office/officeart/2008/layout/LinedList"/>
    <dgm:cxn modelId="{C612CD3A-543F-4236-92E9-293C40969A95}" type="presParOf" srcId="{E56CDFEB-E570-4712-AE9D-F8311F0FE26B}" destId="{54C542E6-762D-4083-970D-4F43A746BCFE}" srcOrd="14" destOrd="0" presId="urn:microsoft.com/office/officeart/2008/layout/LinedList"/>
    <dgm:cxn modelId="{08556607-6720-425A-A769-ED0EC9909CCB}" type="presParOf" srcId="{E56CDFEB-E570-4712-AE9D-F8311F0FE26B}" destId="{B9319BC6-E178-42FC-9CDE-8D25043C199D}" srcOrd="15" destOrd="0" presId="urn:microsoft.com/office/officeart/2008/layout/LinedList"/>
    <dgm:cxn modelId="{1C19A8C9-A380-41F8-A106-0E1E2BC5FBF3}" type="presParOf" srcId="{B9319BC6-E178-42FC-9CDE-8D25043C199D}" destId="{427A2579-7E4A-45E5-B3E6-8F50FE910B98}" srcOrd="0" destOrd="0" presId="urn:microsoft.com/office/officeart/2008/layout/LinedList"/>
    <dgm:cxn modelId="{FCDDBA64-23CB-450A-A141-23DC4C47970B}" type="presParOf" srcId="{B9319BC6-E178-42FC-9CDE-8D25043C199D}" destId="{C4ACDFEC-8342-46B2-859B-5CF579E329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429A4B-C681-42E6-889E-B6CD0C2522B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74B7CF-E441-44EF-A044-1E4A3029B2DA}">
      <dgm:prSet/>
      <dgm:spPr/>
      <dgm:t>
        <a:bodyPr/>
        <a:lstStyle/>
        <a:p>
          <a:r>
            <a:rPr lang="en-US" b="0" i="0" baseline="0"/>
            <a:t>Get the I2C adapter.</a:t>
          </a:r>
          <a:endParaRPr lang="en-US"/>
        </a:p>
      </dgm:t>
    </dgm:pt>
    <dgm:pt modelId="{FF720BCB-ECE0-4F1E-AA77-0994A4079424}" type="parTrans" cxnId="{7AF0BB13-D278-4AAA-BA33-AD1F926A79A9}">
      <dgm:prSet/>
      <dgm:spPr/>
      <dgm:t>
        <a:bodyPr/>
        <a:lstStyle/>
        <a:p>
          <a:endParaRPr lang="en-US"/>
        </a:p>
      </dgm:t>
    </dgm:pt>
    <dgm:pt modelId="{E41144EF-0AD7-4863-B36A-CDA8C4C0F2A1}" type="sibTrans" cxnId="{7AF0BB13-D278-4AAA-BA33-AD1F926A79A9}">
      <dgm:prSet/>
      <dgm:spPr/>
      <dgm:t>
        <a:bodyPr/>
        <a:lstStyle/>
        <a:p>
          <a:endParaRPr lang="en-US"/>
        </a:p>
      </dgm:t>
    </dgm:pt>
    <dgm:pt modelId="{6C6AA03E-7DE8-4D7C-9C3E-1C06226692C6}">
      <dgm:prSet/>
      <dgm:spPr/>
      <dgm:t>
        <a:bodyPr/>
        <a:lstStyle/>
        <a:p>
          <a:r>
            <a:rPr lang="en-US" b="0" i="0" baseline="0"/>
            <a:t>Create the </a:t>
          </a:r>
          <a:r>
            <a:rPr lang="en-US" b="1" i="0" baseline="0"/>
            <a:t>oled_i2c_board_info </a:t>
          </a:r>
          <a:r>
            <a:rPr lang="en-US" b="0" i="0" baseline="0"/>
            <a:t>structure and create a device using that.</a:t>
          </a:r>
          <a:endParaRPr lang="en-US"/>
        </a:p>
      </dgm:t>
    </dgm:pt>
    <dgm:pt modelId="{0ECB1AEB-5A8C-4BC8-90BA-AB395D643642}" type="parTrans" cxnId="{018A6187-141D-4518-BAC3-CCB7DA33DB4A}">
      <dgm:prSet/>
      <dgm:spPr/>
      <dgm:t>
        <a:bodyPr/>
        <a:lstStyle/>
        <a:p>
          <a:endParaRPr lang="en-US"/>
        </a:p>
      </dgm:t>
    </dgm:pt>
    <dgm:pt modelId="{272B38D8-512A-4275-9B84-86A719927170}" type="sibTrans" cxnId="{018A6187-141D-4518-BAC3-CCB7DA33DB4A}">
      <dgm:prSet/>
      <dgm:spPr/>
      <dgm:t>
        <a:bodyPr/>
        <a:lstStyle/>
        <a:p>
          <a:endParaRPr lang="en-US"/>
        </a:p>
      </dgm:t>
    </dgm:pt>
    <dgm:pt modelId="{1BDB2D9C-094D-415C-898E-0F69AF183967}">
      <dgm:prSet/>
      <dgm:spPr/>
      <dgm:t>
        <a:bodyPr/>
        <a:lstStyle/>
        <a:p>
          <a:r>
            <a:rPr lang="en-US" b="0" i="0" baseline="0"/>
            <a:t>Create the </a:t>
          </a:r>
          <a:r>
            <a:rPr lang="en-US" b="1" i="0" baseline="0"/>
            <a:t>i2c_device_id</a:t>
          </a:r>
          <a:r>
            <a:rPr lang="en-US" b="0" i="0" baseline="0"/>
            <a:t> for your slave device and register that.</a:t>
          </a:r>
          <a:endParaRPr lang="en-US"/>
        </a:p>
      </dgm:t>
    </dgm:pt>
    <dgm:pt modelId="{5926A0B4-C38B-4CBD-8DF2-BCC8618A19B4}" type="parTrans" cxnId="{F6CF9136-2E9A-42EC-A7A8-D19FB5C0E68D}">
      <dgm:prSet/>
      <dgm:spPr/>
      <dgm:t>
        <a:bodyPr/>
        <a:lstStyle/>
        <a:p>
          <a:endParaRPr lang="en-US"/>
        </a:p>
      </dgm:t>
    </dgm:pt>
    <dgm:pt modelId="{FF160C84-95CB-4103-9339-F9E7DB5EE915}" type="sibTrans" cxnId="{F6CF9136-2E9A-42EC-A7A8-D19FB5C0E68D}">
      <dgm:prSet/>
      <dgm:spPr/>
      <dgm:t>
        <a:bodyPr/>
        <a:lstStyle/>
        <a:p>
          <a:endParaRPr lang="en-US"/>
        </a:p>
      </dgm:t>
    </dgm:pt>
    <dgm:pt modelId="{23622375-F532-4478-BDD0-587189A02B6D}">
      <dgm:prSet/>
      <dgm:spPr/>
      <dgm:t>
        <a:bodyPr/>
        <a:lstStyle/>
        <a:p>
          <a:r>
            <a:rPr lang="en-US" b="0" i="0" baseline="0"/>
            <a:t>Create the </a:t>
          </a:r>
          <a:r>
            <a:rPr lang="en-US" b="1" i="0" baseline="0"/>
            <a:t>i2c_driver </a:t>
          </a:r>
          <a:r>
            <a:rPr lang="en-US" b="0" i="0" baseline="0"/>
            <a:t>structure and add that to the I2C subsystem.</a:t>
          </a:r>
          <a:endParaRPr lang="en-US"/>
        </a:p>
      </dgm:t>
    </dgm:pt>
    <dgm:pt modelId="{E8F5B659-6A39-4DB2-9E9B-0635EFBBE255}" type="parTrans" cxnId="{893594CE-EFF9-4B5B-98F1-B062997F0AFE}">
      <dgm:prSet/>
      <dgm:spPr/>
      <dgm:t>
        <a:bodyPr/>
        <a:lstStyle/>
        <a:p>
          <a:endParaRPr lang="en-US"/>
        </a:p>
      </dgm:t>
    </dgm:pt>
    <dgm:pt modelId="{907B09DE-DBD6-4835-A47C-BD1DA0FEA1F8}" type="sibTrans" cxnId="{893594CE-EFF9-4B5B-98F1-B062997F0AFE}">
      <dgm:prSet/>
      <dgm:spPr/>
      <dgm:t>
        <a:bodyPr/>
        <a:lstStyle/>
        <a:p>
          <a:endParaRPr lang="en-US"/>
        </a:p>
      </dgm:t>
    </dgm:pt>
    <dgm:pt modelId="{1FDEA6F1-51E5-4F66-BCEC-51AC97FC8E61}">
      <dgm:prSet/>
      <dgm:spPr/>
      <dgm:t>
        <a:bodyPr/>
        <a:lstStyle/>
        <a:p>
          <a:r>
            <a:rPr lang="en-US" b="0" i="0" baseline="0"/>
            <a:t>Now the driver is ready. So you can transfer the data between master and slave.</a:t>
          </a:r>
          <a:endParaRPr lang="en-US"/>
        </a:p>
      </dgm:t>
    </dgm:pt>
    <dgm:pt modelId="{90F0D8F6-A9F8-4E5D-AA78-EA2E27163BF0}" type="parTrans" cxnId="{3B493C9A-D709-4BA6-81F7-68A850E0D4DE}">
      <dgm:prSet/>
      <dgm:spPr/>
      <dgm:t>
        <a:bodyPr/>
        <a:lstStyle/>
        <a:p>
          <a:endParaRPr lang="en-US"/>
        </a:p>
      </dgm:t>
    </dgm:pt>
    <dgm:pt modelId="{C5426005-765F-4E9C-85E9-6B0E7EAF18C0}" type="sibTrans" cxnId="{3B493C9A-D709-4BA6-81F7-68A850E0D4DE}">
      <dgm:prSet/>
      <dgm:spPr/>
      <dgm:t>
        <a:bodyPr/>
        <a:lstStyle/>
        <a:p>
          <a:endParaRPr lang="en-US"/>
        </a:p>
      </dgm:t>
    </dgm:pt>
    <dgm:pt modelId="{AB51249B-FD07-4494-BD85-3199518BBF64}">
      <dgm:prSet/>
      <dgm:spPr/>
      <dgm:t>
        <a:bodyPr/>
        <a:lstStyle/>
        <a:p>
          <a:r>
            <a:rPr lang="en-US" b="0" i="0" baseline="0"/>
            <a:t>Once you are done, then remove the device</a:t>
          </a:r>
          <a:endParaRPr lang="en-US"/>
        </a:p>
      </dgm:t>
    </dgm:pt>
    <dgm:pt modelId="{312464A6-C8D7-48A5-B7A4-90805AA94F3A}" type="parTrans" cxnId="{C17CA527-E7B7-4109-AF8F-E18F241D7115}">
      <dgm:prSet/>
      <dgm:spPr/>
      <dgm:t>
        <a:bodyPr/>
        <a:lstStyle/>
        <a:p>
          <a:endParaRPr lang="en-US"/>
        </a:p>
      </dgm:t>
    </dgm:pt>
    <dgm:pt modelId="{C44E5E66-0347-4193-B60A-6B79C0FE64C4}" type="sibTrans" cxnId="{C17CA527-E7B7-4109-AF8F-E18F241D7115}">
      <dgm:prSet/>
      <dgm:spPr/>
      <dgm:t>
        <a:bodyPr/>
        <a:lstStyle/>
        <a:p>
          <a:endParaRPr lang="en-US"/>
        </a:p>
      </dgm:t>
    </dgm:pt>
    <dgm:pt modelId="{3CE23FAE-DEFF-422A-BB8A-949435E88EC7}" type="pres">
      <dgm:prSet presAssocID="{6F429A4B-C681-42E6-889E-B6CD0C2522B5}" presName="vert0" presStyleCnt="0">
        <dgm:presLayoutVars>
          <dgm:dir/>
          <dgm:animOne val="branch"/>
          <dgm:animLvl val="lvl"/>
        </dgm:presLayoutVars>
      </dgm:prSet>
      <dgm:spPr/>
    </dgm:pt>
    <dgm:pt modelId="{D71B59A2-45AA-4D20-9A65-9DFB7823A777}" type="pres">
      <dgm:prSet presAssocID="{2D74B7CF-E441-44EF-A044-1E4A3029B2DA}" presName="thickLine" presStyleLbl="alignNode1" presStyleIdx="0" presStyleCnt="6"/>
      <dgm:spPr/>
    </dgm:pt>
    <dgm:pt modelId="{92B3EA1F-EF4D-4419-89A1-A086C9B501A3}" type="pres">
      <dgm:prSet presAssocID="{2D74B7CF-E441-44EF-A044-1E4A3029B2DA}" presName="horz1" presStyleCnt="0"/>
      <dgm:spPr/>
    </dgm:pt>
    <dgm:pt modelId="{8F92822B-E021-4B9B-8DF0-2E67058E5CDF}" type="pres">
      <dgm:prSet presAssocID="{2D74B7CF-E441-44EF-A044-1E4A3029B2DA}" presName="tx1" presStyleLbl="revTx" presStyleIdx="0" presStyleCnt="6"/>
      <dgm:spPr/>
    </dgm:pt>
    <dgm:pt modelId="{4C0DEEDF-262C-47AA-8D4D-ECFA139B5BB6}" type="pres">
      <dgm:prSet presAssocID="{2D74B7CF-E441-44EF-A044-1E4A3029B2DA}" presName="vert1" presStyleCnt="0"/>
      <dgm:spPr/>
    </dgm:pt>
    <dgm:pt modelId="{C255A22F-4762-404F-B1AF-2474630C1B5A}" type="pres">
      <dgm:prSet presAssocID="{6C6AA03E-7DE8-4D7C-9C3E-1C06226692C6}" presName="thickLine" presStyleLbl="alignNode1" presStyleIdx="1" presStyleCnt="6"/>
      <dgm:spPr/>
    </dgm:pt>
    <dgm:pt modelId="{CEF5252F-C9FA-4D22-819D-BE0E0262267D}" type="pres">
      <dgm:prSet presAssocID="{6C6AA03E-7DE8-4D7C-9C3E-1C06226692C6}" presName="horz1" presStyleCnt="0"/>
      <dgm:spPr/>
    </dgm:pt>
    <dgm:pt modelId="{26641E85-C633-417F-AEB2-7B94DF0034FF}" type="pres">
      <dgm:prSet presAssocID="{6C6AA03E-7DE8-4D7C-9C3E-1C06226692C6}" presName="tx1" presStyleLbl="revTx" presStyleIdx="1" presStyleCnt="6"/>
      <dgm:spPr/>
    </dgm:pt>
    <dgm:pt modelId="{18C7E557-0BEB-4D05-8D97-900BBBA698CE}" type="pres">
      <dgm:prSet presAssocID="{6C6AA03E-7DE8-4D7C-9C3E-1C06226692C6}" presName="vert1" presStyleCnt="0"/>
      <dgm:spPr/>
    </dgm:pt>
    <dgm:pt modelId="{8C79C2EC-58F6-42DF-8326-2807EDAD873A}" type="pres">
      <dgm:prSet presAssocID="{1BDB2D9C-094D-415C-898E-0F69AF183967}" presName="thickLine" presStyleLbl="alignNode1" presStyleIdx="2" presStyleCnt="6"/>
      <dgm:spPr/>
    </dgm:pt>
    <dgm:pt modelId="{4CCB8428-FD17-4B18-A757-B5432BBA149F}" type="pres">
      <dgm:prSet presAssocID="{1BDB2D9C-094D-415C-898E-0F69AF183967}" presName="horz1" presStyleCnt="0"/>
      <dgm:spPr/>
    </dgm:pt>
    <dgm:pt modelId="{BD594700-0690-4059-9290-1E864F205998}" type="pres">
      <dgm:prSet presAssocID="{1BDB2D9C-094D-415C-898E-0F69AF183967}" presName="tx1" presStyleLbl="revTx" presStyleIdx="2" presStyleCnt="6"/>
      <dgm:spPr/>
    </dgm:pt>
    <dgm:pt modelId="{9DF93E71-5836-4DDC-8B61-449794DD0130}" type="pres">
      <dgm:prSet presAssocID="{1BDB2D9C-094D-415C-898E-0F69AF183967}" presName="vert1" presStyleCnt="0"/>
      <dgm:spPr/>
    </dgm:pt>
    <dgm:pt modelId="{49AAE1C9-5DA7-4CE9-BDE5-C71CFD5A103E}" type="pres">
      <dgm:prSet presAssocID="{23622375-F532-4478-BDD0-587189A02B6D}" presName="thickLine" presStyleLbl="alignNode1" presStyleIdx="3" presStyleCnt="6"/>
      <dgm:spPr/>
    </dgm:pt>
    <dgm:pt modelId="{CBD35139-C73D-4B81-B8AF-241033F29647}" type="pres">
      <dgm:prSet presAssocID="{23622375-F532-4478-BDD0-587189A02B6D}" presName="horz1" presStyleCnt="0"/>
      <dgm:spPr/>
    </dgm:pt>
    <dgm:pt modelId="{E218D127-6368-443F-A93E-696076221B35}" type="pres">
      <dgm:prSet presAssocID="{23622375-F532-4478-BDD0-587189A02B6D}" presName="tx1" presStyleLbl="revTx" presStyleIdx="3" presStyleCnt="6"/>
      <dgm:spPr/>
    </dgm:pt>
    <dgm:pt modelId="{001E0972-7FB7-400F-B3C6-B07EC9E406DC}" type="pres">
      <dgm:prSet presAssocID="{23622375-F532-4478-BDD0-587189A02B6D}" presName="vert1" presStyleCnt="0"/>
      <dgm:spPr/>
    </dgm:pt>
    <dgm:pt modelId="{228D8D40-5B7F-4740-8850-993CB817B7FF}" type="pres">
      <dgm:prSet presAssocID="{1FDEA6F1-51E5-4F66-BCEC-51AC97FC8E61}" presName="thickLine" presStyleLbl="alignNode1" presStyleIdx="4" presStyleCnt="6"/>
      <dgm:spPr/>
    </dgm:pt>
    <dgm:pt modelId="{0F516B8E-E906-47E4-97BB-8D5692F17EFD}" type="pres">
      <dgm:prSet presAssocID="{1FDEA6F1-51E5-4F66-BCEC-51AC97FC8E61}" presName="horz1" presStyleCnt="0"/>
      <dgm:spPr/>
    </dgm:pt>
    <dgm:pt modelId="{14B5800D-3B41-4219-88F5-C6C47053C50E}" type="pres">
      <dgm:prSet presAssocID="{1FDEA6F1-51E5-4F66-BCEC-51AC97FC8E61}" presName="tx1" presStyleLbl="revTx" presStyleIdx="4" presStyleCnt="6"/>
      <dgm:spPr/>
    </dgm:pt>
    <dgm:pt modelId="{41B838D6-0999-47FE-87E8-3472BDD49FEC}" type="pres">
      <dgm:prSet presAssocID="{1FDEA6F1-51E5-4F66-BCEC-51AC97FC8E61}" presName="vert1" presStyleCnt="0"/>
      <dgm:spPr/>
    </dgm:pt>
    <dgm:pt modelId="{CD4A527D-7ECE-4489-919E-EB8907B38B12}" type="pres">
      <dgm:prSet presAssocID="{AB51249B-FD07-4494-BD85-3199518BBF64}" presName="thickLine" presStyleLbl="alignNode1" presStyleIdx="5" presStyleCnt="6"/>
      <dgm:spPr/>
    </dgm:pt>
    <dgm:pt modelId="{723AE32A-F35D-400C-97ED-1B6642D83216}" type="pres">
      <dgm:prSet presAssocID="{AB51249B-FD07-4494-BD85-3199518BBF64}" presName="horz1" presStyleCnt="0"/>
      <dgm:spPr/>
    </dgm:pt>
    <dgm:pt modelId="{E7287461-51FA-412A-9F98-59DCB4E71863}" type="pres">
      <dgm:prSet presAssocID="{AB51249B-FD07-4494-BD85-3199518BBF64}" presName="tx1" presStyleLbl="revTx" presStyleIdx="5" presStyleCnt="6"/>
      <dgm:spPr/>
    </dgm:pt>
    <dgm:pt modelId="{8E61ED93-40A2-478E-83F4-81DFDEB1292A}" type="pres">
      <dgm:prSet presAssocID="{AB51249B-FD07-4494-BD85-3199518BBF64}" presName="vert1" presStyleCnt="0"/>
      <dgm:spPr/>
    </dgm:pt>
  </dgm:ptLst>
  <dgm:cxnLst>
    <dgm:cxn modelId="{38F4CA01-4521-4080-9C5E-45EA529227EC}" type="presOf" srcId="{AB51249B-FD07-4494-BD85-3199518BBF64}" destId="{E7287461-51FA-412A-9F98-59DCB4E71863}" srcOrd="0" destOrd="0" presId="urn:microsoft.com/office/officeart/2008/layout/LinedList"/>
    <dgm:cxn modelId="{7AF0BB13-D278-4AAA-BA33-AD1F926A79A9}" srcId="{6F429A4B-C681-42E6-889E-B6CD0C2522B5}" destId="{2D74B7CF-E441-44EF-A044-1E4A3029B2DA}" srcOrd="0" destOrd="0" parTransId="{FF720BCB-ECE0-4F1E-AA77-0994A4079424}" sibTransId="{E41144EF-0AD7-4863-B36A-CDA8C4C0F2A1}"/>
    <dgm:cxn modelId="{C17CA527-E7B7-4109-AF8F-E18F241D7115}" srcId="{6F429A4B-C681-42E6-889E-B6CD0C2522B5}" destId="{AB51249B-FD07-4494-BD85-3199518BBF64}" srcOrd="5" destOrd="0" parTransId="{312464A6-C8D7-48A5-B7A4-90805AA94F3A}" sibTransId="{C44E5E66-0347-4193-B60A-6B79C0FE64C4}"/>
    <dgm:cxn modelId="{0202862B-9829-4C40-B2AB-2E69AE97329C}" type="presOf" srcId="{1FDEA6F1-51E5-4F66-BCEC-51AC97FC8E61}" destId="{14B5800D-3B41-4219-88F5-C6C47053C50E}" srcOrd="0" destOrd="0" presId="urn:microsoft.com/office/officeart/2008/layout/LinedList"/>
    <dgm:cxn modelId="{F6CF9136-2E9A-42EC-A7A8-D19FB5C0E68D}" srcId="{6F429A4B-C681-42E6-889E-B6CD0C2522B5}" destId="{1BDB2D9C-094D-415C-898E-0F69AF183967}" srcOrd="2" destOrd="0" parTransId="{5926A0B4-C38B-4CBD-8DF2-BCC8618A19B4}" sibTransId="{FF160C84-95CB-4103-9339-F9E7DB5EE915}"/>
    <dgm:cxn modelId="{A2A5187B-E41E-437A-A203-4DD175D0C121}" type="presOf" srcId="{6C6AA03E-7DE8-4D7C-9C3E-1C06226692C6}" destId="{26641E85-C633-417F-AEB2-7B94DF0034FF}" srcOrd="0" destOrd="0" presId="urn:microsoft.com/office/officeart/2008/layout/LinedList"/>
    <dgm:cxn modelId="{018A6187-141D-4518-BAC3-CCB7DA33DB4A}" srcId="{6F429A4B-C681-42E6-889E-B6CD0C2522B5}" destId="{6C6AA03E-7DE8-4D7C-9C3E-1C06226692C6}" srcOrd="1" destOrd="0" parTransId="{0ECB1AEB-5A8C-4BC8-90BA-AB395D643642}" sibTransId="{272B38D8-512A-4275-9B84-86A719927170}"/>
    <dgm:cxn modelId="{D82F8D8D-C82C-4432-8785-5BB80C90F860}" type="presOf" srcId="{23622375-F532-4478-BDD0-587189A02B6D}" destId="{E218D127-6368-443F-A93E-696076221B35}" srcOrd="0" destOrd="0" presId="urn:microsoft.com/office/officeart/2008/layout/LinedList"/>
    <dgm:cxn modelId="{3B493C9A-D709-4BA6-81F7-68A850E0D4DE}" srcId="{6F429A4B-C681-42E6-889E-B6CD0C2522B5}" destId="{1FDEA6F1-51E5-4F66-BCEC-51AC97FC8E61}" srcOrd="4" destOrd="0" parTransId="{90F0D8F6-A9F8-4E5D-AA78-EA2E27163BF0}" sibTransId="{C5426005-765F-4E9C-85E9-6B0E7EAF18C0}"/>
    <dgm:cxn modelId="{A32371B1-FB70-4C8E-AE1A-BDEF5FBA7B5E}" type="presOf" srcId="{2D74B7CF-E441-44EF-A044-1E4A3029B2DA}" destId="{8F92822B-E021-4B9B-8DF0-2E67058E5CDF}" srcOrd="0" destOrd="0" presId="urn:microsoft.com/office/officeart/2008/layout/LinedList"/>
    <dgm:cxn modelId="{2595BBB1-99EA-4379-8054-4C9C99B04108}" type="presOf" srcId="{1BDB2D9C-094D-415C-898E-0F69AF183967}" destId="{BD594700-0690-4059-9290-1E864F205998}" srcOrd="0" destOrd="0" presId="urn:microsoft.com/office/officeart/2008/layout/LinedList"/>
    <dgm:cxn modelId="{4A4637B5-7BD7-4233-BACE-DD4708DC8AB3}" type="presOf" srcId="{6F429A4B-C681-42E6-889E-B6CD0C2522B5}" destId="{3CE23FAE-DEFF-422A-BB8A-949435E88EC7}" srcOrd="0" destOrd="0" presId="urn:microsoft.com/office/officeart/2008/layout/LinedList"/>
    <dgm:cxn modelId="{893594CE-EFF9-4B5B-98F1-B062997F0AFE}" srcId="{6F429A4B-C681-42E6-889E-B6CD0C2522B5}" destId="{23622375-F532-4478-BDD0-587189A02B6D}" srcOrd="3" destOrd="0" parTransId="{E8F5B659-6A39-4DB2-9E9B-0635EFBBE255}" sibTransId="{907B09DE-DBD6-4835-A47C-BD1DA0FEA1F8}"/>
    <dgm:cxn modelId="{AB97D485-C0E8-4F56-BF8C-B082ADC3A0DF}" type="presParOf" srcId="{3CE23FAE-DEFF-422A-BB8A-949435E88EC7}" destId="{D71B59A2-45AA-4D20-9A65-9DFB7823A777}" srcOrd="0" destOrd="0" presId="urn:microsoft.com/office/officeart/2008/layout/LinedList"/>
    <dgm:cxn modelId="{DBD87B76-C3B0-4CF4-8B9D-87FB8E54797F}" type="presParOf" srcId="{3CE23FAE-DEFF-422A-BB8A-949435E88EC7}" destId="{92B3EA1F-EF4D-4419-89A1-A086C9B501A3}" srcOrd="1" destOrd="0" presId="urn:microsoft.com/office/officeart/2008/layout/LinedList"/>
    <dgm:cxn modelId="{E73689A5-9B6B-474F-A258-6A9A5D0F7D46}" type="presParOf" srcId="{92B3EA1F-EF4D-4419-89A1-A086C9B501A3}" destId="{8F92822B-E021-4B9B-8DF0-2E67058E5CDF}" srcOrd="0" destOrd="0" presId="urn:microsoft.com/office/officeart/2008/layout/LinedList"/>
    <dgm:cxn modelId="{3646B5D9-1090-4145-9737-A63B696568E1}" type="presParOf" srcId="{92B3EA1F-EF4D-4419-89A1-A086C9B501A3}" destId="{4C0DEEDF-262C-47AA-8D4D-ECFA139B5BB6}" srcOrd="1" destOrd="0" presId="urn:microsoft.com/office/officeart/2008/layout/LinedList"/>
    <dgm:cxn modelId="{621E5FF1-1F0B-486F-A6E1-9777E047E1CF}" type="presParOf" srcId="{3CE23FAE-DEFF-422A-BB8A-949435E88EC7}" destId="{C255A22F-4762-404F-B1AF-2474630C1B5A}" srcOrd="2" destOrd="0" presId="urn:microsoft.com/office/officeart/2008/layout/LinedList"/>
    <dgm:cxn modelId="{87FA2C91-5848-4F98-8360-CC233F2DB332}" type="presParOf" srcId="{3CE23FAE-DEFF-422A-BB8A-949435E88EC7}" destId="{CEF5252F-C9FA-4D22-819D-BE0E0262267D}" srcOrd="3" destOrd="0" presId="urn:microsoft.com/office/officeart/2008/layout/LinedList"/>
    <dgm:cxn modelId="{85D93965-555C-4CAD-A303-8376C300713C}" type="presParOf" srcId="{CEF5252F-C9FA-4D22-819D-BE0E0262267D}" destId="{26641E85-C633-417F-AEB2-7B94DF0034FF}" srcOrd="0" destOrd="0" presId="urn:microsoft.com/office/officeart/2008/layout/LinedList"/>
    <dgm:cxn modelId="{B1AD21AC-BF0C-40D2-8BC5-2F2E172BEC0E}" type="presParOf" srcId="{CEF5252F-C9FA-4D22-819D-BE0E0262267D}" destId="{18C7E557-0BEB-4D05-8D97-900BBBA698CE}" srcOrd="1" destOrd="0" presId="urn:microsoft.com/office/officeart/2008/layout/LinedList"/>
    <dgm:cxn modelId="{0DF10D72-D429-4C4A-BFA2-B0BCC947B759}" type="presParOf" srcId="{3CE23FAE-DEFF-422A-BB8A-949435E88EC7}" destId="{8C79C2EC-58F6-42DF-8326-2807EDAD873A}" srcOrd="4" destOrd="0" presId="urn:microsoft.com/office/officeart/2008/layout/LinedList"/>
    <dgm:cxn modelId="{3D6C91D1-5E6D-463F-8BFB-2AF323A5A9A0}" type="presParOf" srcId="{3CE23FAE-DEFF-422A-BB8A-949435E88EC7}" destId="{4CCB8428-FD17-4B18-A757-B5432BBA149F}" srcOrd="5" destOrd="0" presId="urn:microsoft.com/office/officeart/2008/layout/LinedList"/>
    <dgm:cxn modelId="{DC3A0F89-9D0D-4BA7-A322-7182C7FC2B9D}" type="presParOf" srcId="{4CCB8428-FD17-4B18-A757-B5432BBA149F}" destId="{BD594700-0690-4059-9290-1E864F205998}" srcOrd="0" destOrd="0" presId="urn:microsoft.com/office/officeart/2008/layout/LinedList"/>
    <dgm:cxn modelId="{B6F38D7D-ABB9-49AC-9E4F-14D6A0DF7A26}" type="presParOf" srcId="{4CCB8428-FD17-4B18-A757-B5432BBA149F}" destId="{9DF93E71-5836-4DDC-8B61-449794DD0130}" srcOrd="1" destOrd="0" presId="urn:microsoft.com/office/officeart/2008/layout/LinedList"/>
    <dgm:cxn modelId="{C59EBC9A-50AF-4715-BE99-6AEB284E3627}" type="presParOf" srcId="{3CE23FAE-DEFF-422A-BB8A-949435E88EC7}" destId="{49AAE1C9-5DA7-4CE9-BDE5-C71CFD5A103E}" srcOrd="6" destOrd="0" presId="urn:microsoft.com/office/officeart/2008/layout/LinedList"/>
    <dgm:cxn modelId="{C2B753B1-6EF6-4D13-8C87-754BE3B162F5}" type="presParOf" srcId="{3CE23FAE-DEFF-422A-BB8A-949435E88EC7}" destId="{CBD35139-C73D-4B81-B8AF-241033F29647}" srcOrd="7" destOrd="0" presId="urn:microsoft.com/office/officeart/2008/layout/LinedList"/>
    <dgm:cxn modelId="{BA73B88E-444E-4CA3-9747-9772C0A5AC59}" type="presParOf" srcId="{CBD35139-C73D-4B81-B8AF-241033F29647}" destId="{E218D127-6368-443F-A93E-696076221B35}" srcOrd="0" destOrd="0" presId="urn:microsoft.com/office/officeart/2008/layout/LinedList"/>
    <dgm:cxn modelId="{C1761551-D3AC-4D37-81D8-ABA015326A0C}" type="presParOf" srcId="{CBD35139-C73D-4B81-B8AF-241033F29647}" destId="{001E0972-7FB7-400F-B3C6-B07EC9E406DC}" srcOrd="1" destOrd="0" presId="urn:microsoft.com/office/officeart/2008/layout/LinedList"/>
    <dgm:cxn modelId="{7731CC77-F686-4431-92BB-BEC62137E3C8}" type="presParOf" srcId="{3CE23FAE-DEFF-422A-BB8A-949435E88EC7}" destId="{228D8D40-5B7F-4740-8850-993CB817B7FF}" srcOrd="8" destOrd="0" presId="urn:microsoft.com/office/officeart/2008/layout/LinedList"/>
    <dgm:cxn modelId="{0AA9E3C1-6429-47D8-A97F-3F14EB552F59}" type="presParOf" srcId="{3CE23FAE-DEFF-422A-BB8A-949435E88EC7}" destId="{0F516B8E-E906-47E4-97BB-8D5692F17EFD}" srcOrd="9" destOrd="0" presId="urn:microsoft.com/office/officeart/2008/layout/LinedList"/>
    <dgm:cxn modelId="{D1F74AB1-E49A-4C0D-A3CA-45B5CA1BB3C7}" type="presParOf" srcId="{0F516B8E-E906-47E4-97BB-8D5692F17EFD}" destId="{14B5800D-3B41-4219-88F5-C6C47053C50E}" srcOrd="0" destOrd="0" presId="urn:microsoft.com/office/officeart/2008/layout/LinedList"/>
    <dgm:cxn modelId="{2F4CA933-4D6F-4D62-9528-3B33071FF107}" type="presParOf" srcId="{0F516B8E-E906-47E4-97BB-8D5692F17EFD}" destId="{41B838D6-0999-47FE-87E8-3472BDD49FEC}" srcOrd="1" destOrd="0" presId="urn:microsoft.com/office/officeart/2008/layout/LinedList"/>
    <dgm:cxn modelId="{2D546A3D-F24B-4261-A8D1-C719EF1F1EB6}" type="presParOf" srcId="{3CE23FAE-DEFF-422A-BB8A-949435E88EC7}" destId="{CD4A527D-7ECE-4489-919E-EB8907B38B12}" srcOrd="10" destOrd="0" presId="urn:microsoft.com/office/officeart/2008/layout/LinedList"/>
    <dgm:cxn modelId="{25C92D8B-BCF3-4BB5-9938-EA7A9DE9AAF2}" type="presParOf" srcId="{3CE23FAE-DEFF-422A-BB8A-949435E88EC7}" destId="{723AE32A-F35D-400C-97ED-1B6642D83216}" srcOrd="11" destOrd="0" presId="urn:microsoft.com/office/officeart/2008/layout/LinedList"/>
    <dgm:cxn modelId="{038DC786-6EC2-41C6-AE3D-1D9833F5DC63}" type="presParOf" srcId="{723AE32A-F35D-400C-97ED-1B6642D83216}" destId="{E7287461-51FA-412A-9F98-59DCB4E71863}" srcOrd="0" destOrd="0" presId="urn:microsoft.com/office/officeart/2008/layout/LinedList"/>
    <dgm:cxn modelId="{BE4B58BD-04BA-4AB2-9313-CE51EFB1DCD3}" type="presParOf" srcId="{723AE32A-F35D-400C-97ED-1B6642D83216}" destId="{8E61ED93-40A2-478E-83F4-81DFDEB129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E0B0B-3B68-40E6-BCF0-F4F271E08D7C}">
      <dsp:nvSpPr>
        <dsp:cNvPr id="0" name=""/>
        <dsp:cNvSpPr/>
      </dsp:nvSpPr>
      <dsp:spPr>
        <a:xfrm>
          <a:off x="0" y="0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38869-75B5-4B27-9667-5D9D96F82EC7}">
      <dsp:nvSpPr>
        <dsp:cNvPr id="0" name=""/>
        <dsp:cNvSpPr/>
      </dsp:nvSpPr>
      <dsp:spPr>
        <a:xfrm>
          <a:off x="0" y="0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* Inter-Integrated Circuit Bus</a:t>
          </a:r>
          <a:endParaRPr lang="en-US" sz="1600" kern="1200" dirty="0"/>
        </a:p>
      </dsp:txBody>
      <dsp:txXfrm>
        <a:off x="0" y="0"/>
        <a:ext cx="5641605" cy="568439"/>
      </dsp:txXfrm>
    </dsp:sp>
    <dsp:sp modelId="{464C21F5-51B0-4F7E-9F7D-9A33B5B07FE7}">
      <dsp:nvSpPr>
        <dsp:cNvPr id="0" name=""/>
        <dsp:cNvSpPr/>
      </dsp:nvSpPr>
      <dsp:spPr>
        <a:xfrm>
          <a:off x="0" y="568439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EBFAD-DF95-4411-87DA-B3EEF1164010}">
      <dsp:nvSpPr>
        <dsp:cNvPr id="0" name=""/>
        <dsp:cNvSpPr/>
      </dsp:nvSpPr>
      <dsp:spPr>
        <a:xfrm>
          <a:off x="0" y="56843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* A method of exchanging serial data between two or more devices.</a:t>
          </a:r>
          <a:endParaRPr lang="en-US" sz="1600" kern="1200" dirty="0"/>
        </a:p>
      </dsp:txBody>
      <dsp:txXfrm>
        <a:off x="0" y="568439"/>
        <a:ext cx="5641605" cy="568439"/>
      </dsp:txXfrm>
    </dsp:sp>
    <dsp:sp modelId="{E208DBD5-9D10-4AD0-B5E5-2EF09E6143EE}">
      <dsp:nvSpPr>
        <dsp:cNvPr id="0" name=""/>
        <dsp:cNvSpPr/>
      </dsp:nvSpPr>
      <dsp:spPr>
        <a:xfrm>
          <a:off x="0" y="1136879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D12E9-D31D-42D3-BA66-FBEA8A34F10B}">
      <dsp:nvSpPr>
        <dsp:cNvPr id="0" name=""/>
        <dsp:cNvSpPr/>
      </dsp:nvSpPr>
      <dsp:spPr>
        <a:xfrm>
          <a:off x="0" y="113687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* Consists of one bus “Master” and one or more bus “Slaves”</a:t>
          </a:r>
          <a:endParaRPr lang="en-US" sz="1600" kern="1200" dirty="0"/>
        </a:p>
      </dsp:txBody>
      <dsp:txXfrm>
        <a:off x="0" y="1136879"/>
        <a:ext cx="5641605" cy="568439"/>
      </dsp:txXfrm>
    </dsp:sp>
    <dsp:sp modelId="{8B8EAEDD-BC43-4B52-97C7-53EC24B9AD4B}">
      <dsp:nvSpPr>
        <dsp:cNvPr id="0" name=""/>
        <dsp:cNvSpPr/>
      </dsp:nvSpPr>
      <dsp:spPr>
        <a:xfrm>
          <a:off x="0" y="1705320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2FE64-CE01-4E88-A478-07591B0CF2DE}">
      <dsp:nvSpPr>
        <dsp:cNvPr id="0" name=""/>
        <dsp:cNvSpPr/>
      </dsp:nvSpPr>
      <dsp:spPr>
        <a:xfrm>
          <a:off x="0" y="170531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bus uses four connections:</a:t>
          </a:r>
          <a:endParaRPr lang="en-US" sz="1600" kern="1200" dirty="0"/>
        </a:p>
      </dsp:txBody>
      <dsp:txXfrm>
        <a:off x="0" y="1705319"/>
        <a:ext cx="5641605" cy="568439"/>
      </dsp:txXfrm>
    </dsp:sp>
    <dsp:sp modelId="{C4190915-6440-4E4E-A72C-8CE8D7BCE695}">
      <dsp:nvSpPr>
        <dsp:cNvPr id="0" name=""/>
        <dsp:cNvSpPr/>
      </dsp:nvSpPr>
      <dsp:spPr>
        <a:xfrm>
          <a:off x="0" y="2273759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71E62-5880-4DC6-8C4A-CD2B7326DB34}">
      <dsp:nvSpPr>
        <dsp:cNvPr id="0" name=""/>
        <dsp:cNvSpPr/>
      </dsp:nvSpPr>
      <dsp:spPr>
        <a:xfrm>
          <a:off x="0" y="227375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1.SDA</a:t>
          </a:r>
          <a:r>
            <a:rPr lang="en-US" sz="1600" b="0" i="0" kern="1200" dirty="0"/>
            <a:t> – the serial data line</a:t>
          </a:r>
          <a:endParaRPr lang="en-US" sz="1600" kern="1200" dirty="0"/>
        </a:p>
      </dsp:txBody>
      <dsp:txXfrm>
        <a:off x="0" y="2273759"/>
        <a:ext cx="5641605" cy="568439"/>
      </dsp:txXfrm>
    </dsp:sp>
    <dsp:sp modelId="{E48E4F22-0D69-4974-864C-5F0289FBB793}">
      <dsp:nvSpPr>
        <dsp:cNvPr id="0" name=""/>
        <dsp:cNvSpPr/>
      </dsp:nvSpPr>
      <dsp:spPr>
        <a:xfrm>
          <a:off x="0" y="2842200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EC89D-225D-48FA-8F2A-0DC6EF81D42D}">
      <dsp:nvSpPr>
        <dsp:cNvPr id="0" name=""/>
        <dsp:cNvSpPr/>
      </dsp:nvSpPr>
      <dsp:spPr>
        <a:xfrm>
          <a:off x="0" y="284219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2.SCL</a:t>
          </a:r>
          <a:r>
            <a:rPr lang="en-US" sz="1600" b="0" i="0" kern="1200" dirty="0"/>
            <a:t> – The clock line</a:t>
          </a:r>
          <a:endParaRPr lang="en-US" sz="1600" kern="1200" dirty="0"/>
        </a:p>
      </dsp:txBody>
      <dsp:txXfrm>
        <a:off x="0" y="2842199"/>
        <a:ext cx="5641605" cy="568439"/>
      </dsp:txXfrm>
    </dsp:sp>
    <dsp:sp modelId="{D5E71A94-67B9-40E2-9229-9BB64E400ECF}">
      <dsp:nvSpPr>
        <dsp:cNvPr id="0" name=""/>
        <dsp:cNvSpPr/>
      </dsp:nvSpPr>
      <dsp:spPr>
        <a:xfrm>
          <a:off x="0" y="3410640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12960-89AB-431A-A52F-AA7EDD3FBBA7}">
      <dsp:nvSpPr>
        <dsp:cNvPr id="0" name=""/>
        <dsp:cNvSpPr/>
      </dsp:nvSpPr>
      <dsp:spPr>
        <a:xfrm>
          <a:off x="0" y="341063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3.VCC</a:t>
          </a:r>
          <a:endParaRPr lang="en-US" sz="1600" kern="1200" dirty="0"/>
        </a:p>
      </dsp:txBody>
      <dsp:txXfrm>
        <a:off x="0" y="3410639"/>
        <a:ext cx="5641605" cy="568439"/>
      </dsp:txXfrm>
    </dsp:sp>
    <dsp:sp modelId="{54C542E6-762D-4083-970D-4F43A746BCFE}">
      <dsp:nvSpPr>
        <dsp:cNvPr id="0" name=""/>
        <dsp:cNvSpPr/>
      </dsp:nvSpPr>
      <dsp:spPr>
        <a:xfrm>
          <a:off x="0" y="3979079"/>
          <a:ext cx="564160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A2579-7E4A-45E5-B3E6-8F50FE910B98}">
      <dsp:nvSpPr>
        <dsp:cNvPr id="0" name=""/>
        <dsp:cNvSpPr/>
      </dsp:nvSpPr>
      <dsp:spPr>
        <a:xfrm>
          <a:off x="0" y="3979079"/>
          <a:ext cx="5641605" cy="568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4.GND</a:t>
          </a:r>
          <a:endParaRPr lang="en-US" sz="1600" kern="1200" dirty="0"/>
        </a:p>
      </dsp:txBody>
      <dsp:txXfrm>
        <a:off x="0" y="3979079"/>
        <a:ext cx="5641605" cy="568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B59A2-45AA-4D20-9A65-9DFB7823A777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2822B-E021-4B9B-8DF0-2E67058E5CDF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Get the I2C adapter.</a:t>
          </a:r>
          <a:endParaRPr lang="en-US" sz="2500" kern="1200"/>
        </a:p>
      </dsp:txBody>
      <dsp:txXfrm>
        <a:off x="0" y="2492"/>
        <a:ext cx="6492875" cy="850069"/>
      </dsp:txXfrm>
    </dsp:sp>
    <dsp:sp modelId="{C255A22F-4762-404F-B1AF-2474630C1B5A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2">
            <a:hueOff val="1910159"/>
            <a:satOff val="-5908"/>
            <a:lumOff val="1608"/>
            <a:alphaOff val="0"/>
          </a:schemeClr>
        </a:solidFill>
        <a:ln w="12700" cap="flat" cmpd="sng" algn="ctr">
          <a:solidFill>
            <a:schemeClr val="accent2">
              <a:hueOff val="1910159"/>
              <a:satOff val="-5908"/>
              <a:lumOff val="1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41E85-C633-417F-AEB2-7B94DF0034FF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Create the </a:t>
          </a:r>
          <a:r>
            <a:rPr lang="en-US" sz="2500" b="1" i="0" kern="1200" baseline="0"/>
            <a:t>oled_i2c_board_info </a:t>
          </a:r>
          <a:r>
            <a:rPr lang="en-US" sz="2500" b="0" i="0" kern="1200" baseline="0"/>
            <a:t>structure and create a device using that.</a:t>
          </a:r>
          <a:endParaRPr lang="en-US" sz="2500" kern="1200"/>
        </a:p>
      </dsp:txBody>
      <dsp:txXfrm>
        <a:off x="0" y="852561"/>
        <a:ext cx="6492875" cy="850069"/>
      </dsp:txXfrm>
    </dsp:sp>
    <dsp:sp modelId="{8C79C2EC-58F6-42DF-8326-2807EDAD87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3820317"/>
            <a:satOff val="-11815"/>
            <a:lumOff val="3216"/>
            <a:alphaOff val="0"/>
          </a:schemeClr>
        </a:solidFill>
        <a:ln w="12700" cap="flat" cmpd="sng" algn="ctr">
          <a:solidFill>
            <a:schemeClr val="accent2">
              <a:hueOff val="3820317"/>
              <a:satOff val="-11815"/>
              <a:lumOff val="3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94700-0690-4059-9290-1E864F205998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Create the </a:t>
          </a:r>
          <a:r>
            <a:rPr lang="en-US" sz="2500" b="1" i="0" kern="1200" baseline="0"/>
            <a:t>i2c_device_id</a:t>
          </a:r>
          <a:r>
            <a:rPr lang="en-US" sz="2500" b="0" i="0" kern="1200" baseline="0"/>
            <a:t> for your slave device and register that.</a:t>
          </a:r>
          <a:endParaRPr lang="en-US" sz="2500" kern="1200"/>
        </a:p>
      </dsp:txBody>
      <dsp:txXfrm>
        <a:off x="0" y="1702630"/>
        <a:ext cx="6492875" cy="850069"/>
      </dsp:txXfrm>
    </dsp:sp>
    <dsp:sp modelId="{49AAE1C9-5DA7-4CE9-BDE5-C71CFD5A103E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2">
            <a:hueOff val="5730476"/>
            <a:satOff val="-17723"/>
            <a:lumOff val="4825"/>
            <a:alphaOff val="0"/>
          </a:schemeClr>
        </a:solidFill>
        <a:ln w="12700" cap="flat" cmpd="sng" algn="ctr">
          <a:solidFill>
            <a:schemeClr val="accent2">
              <a:hueOff val="5730476"/>
              <a:satOff val="-17723"/>
              <a:lumOff val="48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8D127-6368-443F-A93E-696076221B35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Create the </a:t>
          </a:r>
          <a:r>
            <a:rPr lang="en-US" sz="2500" b="1" i="0" kern="1200" baseline="0"/>
            <a:t>i2c_driver </a:t>
          </a:r>
          <a:r>
            <a:rPr lang="en-US" sz="2500" b="0" i="0" kern="1200" baseline="0"/>
            <a:t>structure and add that to the I2C subsystem.</a:t>
          </a:r>
          <a:endParaRPr lang="en-US" sz="2500" kern="1200"/>
        </a:p>
      </dsp:txBody>
      <dsp:txXfrm>
        <a:off x="0" y="2552699"/>
        <a:ext cx="6492875" cy="850069"/>
      </dsp:txXfrm>
    </dsp:sp>
    <dsp:sp modelId="{228D8D40-5B7F-4740-8850-993CB817B7FF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7640635"/>
            <a:satOff val="-23630"/>
            <a:lumOff val="6433"/>
            <a:alphaOff val="0"/>
          </a:schemeClr>
        </a:solidFill>
        <a:ln w="12700" cap="flat" cmpd="sng" algn="ctr">
          <a:solidFill>
            <a:schemeClr val="accent2">
              <a:hueOff val="7640635"/>
              <a:satOff val="-23630"/>
              <a:lumOff val="64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5800D-3B41-4219-88F5-C6C47053C50E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Now the driver is ready. So you can transfer the data between master and slave.</a:t>
          </a:r>
          <a:endParaRPr lang="en-US" sz="2500" kern="1200"/>
        </a:p>
      </dsp:txBody>
      <dsp:txXfrm>
        <a:off x="0" y="3402769"/>
        <a:ext cx="6492875" cy="850069"/>
      </dsp:txXfrm>
    </dsp:sp>
    <dsp:sp modelId="{CD4A527D-7ECE-4489-919E-EB8907B38B12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9550793"/>
            <a:satOff val="-29538"/>
            <a:lumOff val="8041"/>
            <a:alphaOff val="0"/>
          </a:schemeClr>
        </a:solidFill>
        <a:ln w="12700" cap="flat" cmpd="sng" algn="ctr">
          <a:solidFill>
            <a:schemeClr val="accent2">
              <a:hueOff val="9550793"/>
              <a:satOff val="-29538"/>
              <a:lumOff val="80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7461-51FA-412A-9F98-59DCB4E71863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Once you are done, then remove the device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091091" y="2386803"/>
            <a:ext cx="51007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b="1" i="0" dirty="0">
                <a:effectLst/>
                <a:latin typeface="Arial" panose="020B0604020202020204" pitchFamily="34" charset="0"/>
              </a:rPr>
              <a:t>I2C Client Linux </a:t>
            </a:r>
            <a:r>
              <a:rPr lang="fr-FR" sz="3600" b="1" i="0" dirty="0" err="1">
                <a:effectLst/>
                <a:latin typeface="Arial" panose="020B0604020202020204" pitchFamily="34" charset="0"/>
              </a:rPr>
              <a:t>Device</a:t>
            </a:r>
            <a:r>
              <a:rPr lang="fr-FR" sz="3600" b="1" i="0" dirty="0">
                <a:effectLst/>
                <a:latin typeface="Arial" panose="020B0604020202020204" pitchFamily="34" charset="0"/>
              </a:rPr>
              <a:t> Driver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36729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F0CA59-00CC-23FB-A4CC-E8566F755213}"/>
              </a:ext>
            </a:extLst>
          </p:cNvPr>
          <p:cNvSpPr txBox="1"/>
          <p:nvPr/>
        </p:nvSpPr>
        <p:spPr>
          <a:xfrm>
            <a:off x="7269340" y="4020547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Phan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20119189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DC004-F7AA-6D1D-334A-B73C2B26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414462"/>
            <a:ext cx="5372100" cy="4029075"/>
          </a:xfrm>
          <a:prstGeom prst="rect">
            <a:avLst/>
          </a:prstGeom>
        </p:spPr>
      </p:pic>
      <p:sp>
        <p:nvSpPr>
          <p:cNvPr id="61" name="Rectangle 2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EAFBB-10A8-55B7-A969-B37649DC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" y="643467"/>
            <a:ext cx="52925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1D207-B4B6-0163-C262-21A298C5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04" y="339634"/>
            <a:ext cx="7936591" cy="57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1741" y="4780403"/>
            <a:ext cx="428851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400" i="0" dirty="0">
                <a:solidFill>
                  <a:srgbClr val="FF0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Required</a:t>
            </a:r>
          </a:p>
          <a:p>
            <a:pPr algn="just">
              <a:buFont typeface="+mj-lt"/>
              <a:buAutoNum type="arabicPeriod"/>
            </a:pPr>
            <a:r>
              <a:rPr lang="en-US" sz="2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(Install Raspberry Pi OS (32-bit) with desktop in the SD card.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SSD1306 OLED I2C Display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 descr="I2C SUBSYSTEM I2C Linux Device Driver">
            <a:extLst>
              <a:ext uri="{FF2B5EF4-FFF2-40B4-BE49-F238E27FC236}">
                <a16:creationId xmlns:a16="http://schemas.microsoft.com/office/drawing/2014/main" id="{83E4A63D-4E97-D02C-EBCD-BBA58EAB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" y="2531418"/>
            <a:ext cx="5983008" cy="20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itle 1">
            <a:extLst>
              <a:ext uri="{FF2B5EF4-FFF2-40B4-BE49-F238E27FC236}">
                <a16:creationId xmlns:a16="http://schemas.microsoft.com/office/drawing/2014/main" id="{847D895A-A8F5-281C-7A35-76E4117BC9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165739"/>
              </p:ext>
            </p:extLst>
          </p:nvPr>
        </p:nvGraphicFramePr>
        <p:xfrm>
          <a:off x="6550395" y="146354"/>
          <a:ext cx="5641605" cy="454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D9DEB79D-BCF1-3852-B3E4-1A3CE5A91779}"/>
              </a:ext>
            </a:extLst>
          </p:cNvPr>
          <p:cNvSpPr txBox="1">
            <a:spLocks/>
          </p:cNvSpPr>
          <p:nvPr/>
        </p:nvSpPr>
        <p:spPr>
          <a:xfrm>
            <a:off x="1652081" y="987729"/>
            <a:ext cx="5641605" cy="40584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inherit"/>
              </a:rPr>
              <a:t>I2C operation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A591-9C70-2C57-5251-1CB335C3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6" y="103832"/>
            <a:ext cx="11107700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353A6-66D8-56B6-2C2B-2A36368D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677020"/>
            <a:ext cx="9664846" cy="33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2" name="Rectangle 1">
            <a:extLst>
              <a:ext uri="{FF2B5EF4-FFF2-40B4-BE49-F238E27FC236}">
                <a16:creationId xmlns:a16="http://schemas.microsoft.com/office/drawing/2014/main" id="{C87C1215-EC6B-BC4E-ABDF-3C5E64101B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43398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54177437-C503-1DB6-47DD-362EC4E5C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 b="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8FB9A88D-AE51-2643-ACBB-30FF174BE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46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FEDC4D42-AF39-04D9-4593-265FAE8A0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" r="13082" b="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394D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lumns and Pages">
            <a:extLst>
              <a:ext uri="{FF2B5EF4-FFF2-40B4-BE49-F238E27FC236}">
                <a16:creationId xmlns:a16="http://schemas.microsoft.com/office/drawing/2014/main" id="{018C73CE-309B-4E5B-5065-951004FE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601699"/>
            <a:ext cx="5294716" cy="16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08FBE2-70FA-AE4A-C6AC-6DD779F9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83" y="1471749"/>
            <a:ext cx="5404049" cy="38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EE16E-00F9-CB5F-59C2-8214E9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6815"/>
            <a:ext cx="10905066" cy="29443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6396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4790</TotalTime>
  <Words>173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inherit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 Kiddy</cp:lastModifiedBy>
  <cp:revision>112</cp:revision>
  <dcterms:created xsi:type="dcterms:W3CDTF">2018-04-24T17:14:44Z</dcterms:created>
  <dcterms:modified xsi:type="dcterms:W3CDTF">2022-11-28T03:54:13Z</dcterms:modified>
</cp:coreProperties>
</file>